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AED55-FE78-4DD6-AF0C-062ED89767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B760BC-AD36-4DDB-A306-22A8E77EC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46B94-A8E3-42F0-A0CB-09E8D3726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0361C-FA6A-4E21-9D96-9A1785867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BD52D-490A-428B-92CD-860E9B47F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3668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ECFF4-5501-4D23-843F-AD8865D20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8E444-D802-40EC-8EFD-CC720B5F12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DE850-9780-47DC-96A7-23D70D406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E0154-900D-4D34-AAB2-5590CCB98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F48EF-0247-4FDF-A4A5-E71FAF60C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43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E8310-8766-41A7-99B5-61E971D65F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336DB1-9DF7-496D-8194-5A61758B4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D9B47-9663-4A7E-A3D7-67EA675B2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D329B-E463-4B43-BE0D-95FEA3228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871FE-BDD3-450B-B5D1-C2BB53768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1028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E33E5-8DE2-444F-98C8-0005C4BA6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497B4-CDCD-4CD8-A88D-A143854A9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94FB1-1373-4142-A73E-F1B10BDAC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E3298-9F26-40B7-9722-30F8E8FFB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2E58E-D2CA-4A04-B4BD-89432495D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2515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0E2F5-966E-411F-8BE5-E5B5117A9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F295B-7A4F-473F-9D06-41112DAFC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D6902-3C03-4956-9877-B62C8FA9D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5522B-F54F-486E-B89D-FEA34BE59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17262-F2FE-4FC2-8D7B-8DF24517A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220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D01A8-2199-4D9F-AC27-FD1BD4DD0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F008B-E627-45DD-8D43-C14B468E17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B8F92D-C6CE-4B29-B3C1-AADE414BB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AB7B99-A097-4088-9305-0B3165E34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BBE54-AE7F-44AF-98F5-209419BE5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5D8A78-F01E-4C0B-B81C-5A91330D7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681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64F61-64D0-47C8-B697-EF4D96BD8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1F0EC-E569-4F74-92F0-45C7C01AD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6AAEC1-EFA0-4392-B758-2A43E71C9B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04D433-3CDD-4CD5-BA9C-3FDE65ADB4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F02B75-07D2-42A1-9B29-95D2C80D15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711F3A-1ADE-4BC6-A6A8-96F5146A2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9924B3-6A4B-4541-99AA-19C87F8FF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34CB44-918B-4FE0-998B-A3E05091D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953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33006-20CA-4D4D-B804-5C35582EF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C14850-3C44-4A3F-A522-9F74387AD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0439E6-59B4-458A-8AC1-CAF4122BE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53DBA-A636-4849-AB03-BEADD203D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864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8D4B32-2098-4756-BC6F-AD499606D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58CB6A-370B-41ED-AD14-452A13A5C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70478-347F-4E21-9836-EB39E248A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9798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30BAB-18BF-48E1-A4ED-E3E78E105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6583B-0EA5-4D63-8AA8-19882E6D8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8FAC4C-4167-417B-904D-AFADD0D76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D7CFCB-3663-4698-9801-A86B61A8A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A36882-AE54-4C62-B884-B43A5691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01812B-70C2-430E-A023-D58CDB542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0682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601E9-D02B-4782-B766-8DD9CCC28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88C761-ED72-496F-A0E2-E02E9A7BC4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781B9F-1B42-4104-8DB0-E645682E81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F102B-C45F-4FE3-95E5-A3D612A2C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DB1EE-0F79-41B9-B9BB-8A48E715E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BB54C1-75B1-42AA-AA5E-2C2ABB267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820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D9F84E-2B96-4C24-82A9-B4151AB33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0F7D6-2B39-4CD1-8951-2E77A8463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63D59-29AC-4CD6-9CF2-F371725D01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5B8B6-8552-42F8-BC53-75F74CCB821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9F4E4-2E98-4A8C-A5C4-AE3810A287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DD198-1D87-4641-960C-E58BBE7F5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88440-1EAF-423B-8F54-7D19C40135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3594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2D50A7F-0150-4589-9E54-0913C36EB5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648" y="364057"/>
            <a:ext cx="2805814" cy="28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B116EF6-77D3-4AE7-8B2B-456EC573F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1141" y="358016"/>
            <a:ext cx="4342575" cy="2560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A23D0C1-7BCA-4340-9AE8-35567AF8C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7395" y="609148"/>
            <a:ext cx="3471010" cy="3471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4C565CD9-CFC5-42EF-8195-454BE1413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00" y="3573157"/>
            <a:ext cx="4220127" cy="280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F1AD67-094F-4F48-BDCE-18C5DB7E5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744" y="3573157"/>
            <a:ext cx="2713522" cy="271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24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Hills, Kate E (Student)</dc:creator>
  <cp:lastModifiedBy>Hills, Kate E (Student)</cp:lastModifiedBy>
  <cp:revision>3</cp:revision>
  <dcterms:created xsi:type="dcterms:W3CDTF">2019-12-02T19:23:30Z</dcterms:created>
  <dcterms:modified xsi:type="dcterms:W3CDTF">2019-12-02T19:52:38Z</dcterms:modified>
</cp:coreProperties>
</file>